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1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896"/>
    <p:restoredTop sz="94690"/>
  </p:normalViewPr>
  <p:slideViewPr>
    <p:cSldViewPr snapToGrid="0" snapToObjects="1">
      <p:cViewPr varScale="1">
        <p:scale>
          <a:sx n="137" d="100"/>
          <a:sy n="137" d="100"/>
        </p:scale>
        <p:origin x="208" y="6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FF19C-E770-B54A-AB29-C0460D43A115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18B76A-B6EC-BF40-B69C-1A22FB836CE1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4902695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1570CBB-33D8-8544-84AF-D73FD82A71D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F052D22F-03E3-544F-B656-89D04AEA1E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30DC09A-9883-D946-A8EE-4D2C880ED0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D01B409-E09A-B04C-9CD0-949C114D19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9B27C68-D687-7542-8694-0D7FFA0F37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1981195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F850356-01FC-1D46-A45D-0538B67ADC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82B8E8FB-896A-8749-BC39-FD1FA67253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EDFDD01-1C38-1D45-BEA4-4AF6695589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7A3B999-EEDB-4E4B-B9B7-947A30DBB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5437B22-EABE-D141-8BA7-9A3902426B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631719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08806EF4-769C-5749-BCF0-E313BAFB4D6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0EA793A6-6CCC-DB49-BE51-21BA8AA6D1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24AD1D1B-0F03-BE42-9352-FD8ACBFF3F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2005101-B4CD-8948-BB3E-5DC86CE770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F41B790-A3AE-164A-8D11-D33157A70F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55480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BE5CBC0-D017-B343-BD14-F4AC31D412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3F4AC38-523F-C74F-BAD5-0180CF5FCA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C933E58-812B-B442-8721-3A353E624F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5557317-4809-A54E-B163-5812E24387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3DEBF0F-B59F-D34C-BE3C-80A18DC234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1008418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16D4277-7252-EB4F-9A21-BED8C8C3FA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17321F20-C1C7-8B47-B8DE-EF0773BFC2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FE500B2-2CE2-9745-99A6-F8B6F0BF65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9CF1F46-E911-2E45-A5B3-270227B8EC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09CB75C-FC6F-7B40-82F8-D4A42B0F1F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41320931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71C94AF-8578-514E-9445-2E950571D3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AEE79BC-051A-7B4F-A6B7-5983AAFC03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E6427D36-E60B-1C43-B9A3-0DC3AD357E5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670C147-C7EE-6342-805D-4FA4FA016A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19E2C35-48FD-5D4A-9A23-D901D75F6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469E467C-EC46-6343-82AB-99779D890A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404989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19C100C-305D-5A41-9CB2-07E8A3911C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420075F-E360-424A-8403-571D2A45A3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9096530-BA73-A14E-96F2-F1DCA58D57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9540D665-8B4D-6349-B15C-09C44F369AE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56BCB4A2-31DA-1845-B8F6-6000D615907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39AD701E-A552-174A-9862-0515A0A51D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7BFEF01E-F270-3049-A53B-86D3B9EF38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3D8AF74A-7F1C-8F47-B8F5-7FDD774BC2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5406151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D4628CF-D210-A347-A3EB-E87E106BCE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F40BF378-4FF7-6B45-A60E-FA4A5DD05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40B16175-642E-E341-A2C7-BF1C3A9B74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40521335-B990-284E-8645-A61D248C82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63227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6B87A775-D109-6A4C-B574-26B96E663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9E7D5896-C84E-3847-9618-6E109E132D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B9B45150-127A-024C-B166-8F765A3A59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58474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AE9C11F-29BE-2F44-82B0-DC64C2E0E8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AB354C31-C98C-4F43-826D-1EEBC72AC3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6C75A14-E31E-A84C-8C32-36F08BED6EC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012C4A9B-7F66-264D-819D-37150FD281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9714E82-BB1E-7C43-9F56-3C5FD25627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A769EA6E-B468-9740-8721-EFACF73C73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8272756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7D09D2B-3710-AB4A-98A8-E0D177A069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71C767B7-0076-7B4C-BDA0-E92CE5112FC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CB41E72E-3473-084A-9E14-56CA8C8222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E37F2553-24BE-884F-B6F1-82633F9715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79747CE-7845-3E44-8DBA-ED7797E310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E0A39C1-58CD-1046-B43D-6FB4DA1705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4397526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BDE273D3-0808-D049-9DB4-F50B51637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8FD7DFCF-1972-0E40-8CFD-259A91B853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D68820F-5CD8-C449-BBD6-437BD0E6CEF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25FAE9-709A-D84B-9AE9-815C7B3EDB84}" type="datetimeFigureOut">
              <a:rPr kumimoji="1" lang="zh-CN" altLang="en-US" smtClean="0"/>
              <a:t>2020/4/8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B84A775-9371-E84F-A176-6ED82166AA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05C9A5A-B8D2-B245-99A5-5198B52D96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81862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连接器 3">
            <a:extLst>
              <a:ext uri="{FF2B5EF4-FFF2-40B4-BE49-F238E27FC236}">
                <a16:creationId xmlns:a16="http://schemas.microsoft.com/office/drawing/2014/main" id="{75D93003-9E8E-D143-9763-46CC7D73DEA7}"/>
              </a:ext>
            </a:extLst>
          </p:cNvPr>
          <p:cNvSpPr/>
          <p:nvPr/>
        </p:nvSpPr>
        <p:spPr>
          <a:xfrm>
            <a:off x="5206182" y="169817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1C4C055E-DE7F-1749-9BB3-96F4748961B5}"/>
              </a:ext>
            </a:extLst>
          </p:cNvPr>
          <p:cNvSpPr txBox="1"/>
          <p:nvPr/>
        </p:nvSpPr>
        <p:spPr>
          <a:xfrm>
            <a:off x="5303999" y="1904282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1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6" name="连接器 5">
            <a:extLst>
              <a:ext uri="{FF2B5EF4-FFF2-40B4-BE49-F238E27FC236}">
                <a16:creationId xmlns:a16="http://schemas.microsoft.com/office/drawing/2014/main" id="{A9D41D75-3609-1C4E-AB00-C0C4CB6C5ABC}"/>
              </a:ext>
            </a:extLst>
          </p:cNvPr>
          <p:cNvSpPr/>
          <p:nvPr/>
        </p:nvSpPr>
        <p:spPr>
          <a:xfrm>
            <a:off x="3791039" y="3000102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D90C86EF-5BA5-AB45-9F12-DE61C434F61D}"/>
              </a:ext>
            </a:extLst>
          </p:cNvPr>
          <p:cNvSpPr txBox="1"/>
          <p:nvPr/>
        </p:nvSpPr>
        <p:spPr>
          <a:xfrm>
            <a:off x="3862730" y="3206213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2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cxnSp>
        <p:nvCxnSpPr>
          <p:cNvPr id="8" name="直线连接符 7">
            <a:extLst>
              <a:ext uri="{FF2B5EF4-FFF2-40B4-BE49-F238E27FC236}">
                <a16:creationId xmlns:a16="http://schemas.microsoft.com/office/drawing/2014/main" id="{AF32CC05-90BE-FA44-B965-2F064333991B}"/>
              </a:ext>
            </a:extLst>
          </p:cNvPr>
          <p:cNvCxnSpPr>
            <a:cxnSpLocks/>
            <a:stCxn id="4" idx="3"/>
            <a:endCxn id="6" idx="0"/>
          </p:cNvCxnSpPr>
          <p:nvPr/>
        </p:nvCxnSpPr>
        <p:spPr>
          <a:xfrm flipH="1">
            <a:off x="4151039" y="2312729"/>
            <a:ext cx="1160585" cy="68737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0A56884F-71D6-E04D-8D20-9A24D26F114F}"/>
              </a:ext>
            </a:extLst>
          </p:cNvPr>
          <p:cNvCxnSpPr>
            <a:cxnSpLocks/>
            <a:stCxn id="4" idx="5"/>
            <a:endCxn id="11" idx="0"/>
          </p:cNvCxnSpPr>
          <p:nvPr/>
        </p:nvCxnSpPr>
        <p:spPr>
          <a:xfrm>
            <a:off x="5820740" y="2312729"/>
            <a:ext cx="1140357" cy="6873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文本框 9">
            <a:extLst>
              <a:ext uri="{FF2B5EF4-FFF2-40B4-BE49-F238E27FC236}">
                <a16:creationId xmlns:a16="http://schemas.microsoft.com/office/drawing/2014/main" id="{83E15B9D-3979-0F42-B1A1-BEAE0628E93A}"/>
              </a:ext>
            </a:extLst>
          </p:cNvPr>
          <p:cNvSpPr txBox="1"/>
          <p:nvPr/>
        </p:nvSpPr>
        <p:spPr>
          <a:xfrm>
            <a:off x="6654730" y="3171380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3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11" name="连接器 10">
            <a:extLst>
              <a:ext uri="{FF2B5EF4-FFF2-40B4-BE49-F238E27FC236}">
                <a16:creationId xmlns:a16="http://schemas.microsoft.com/office/drawing/2014/main" id="{023C97F3-BE1C-6C44-B9FD-BD9D3EE0065F}"/>
              </a:ext>
            </a:extLst>
          </p:cNvPr>
          <p:cNvSpPr/>
          <p:nvPr/>
        </p:nvSpPr>
        <p:spPr>
          <a:xfrm>
            <a:off x="6601097" y="300010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5" name="连接器 14">
            <a:extLst>
              <a:ext uri="{FF2B5EF4-FFF2-40B4-BE49-F238E27FC236}">
                <a16:creationId xmlns:a16="http://schemas.microsoft.com/office/drawing/2014/main" id="{0D1C829B-AC7D-4546-ABC6-348534E9BC60}"/>
              </a:ext>
            </a:extLst>
          </p:cNvPr>
          <p:cNvSpPr/>
          <p:nvPr/>
        </p:nvSpPr>
        <p:spPr>
          <a:xfrm>
            <a:off x="3018167" y="430111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6" name="文本框 15">
            <a:extLst>
              <a:ext uri="{FF2B5EF4-FFF2-40B4-BE49-F238E27FC236}">
                <a16:creationId xmlns:a16="http://schemas.microsoft.com/office/drawing/2014/main" id="{94D91224-2432-4A4C-BF53-C13AEFDE2592}"/>
              </a:ext>
            </a:extLst>
          </p:cNvPr>
          <p:cNvSpPr txBox="1"/>
          <p:nvPr/>
        </p:nvSpPr>
        <p:spPr>
          <a:xfrm>
            <a:off x="3049165" y="4521210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4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cxnSp>
        <p:nvCxnSpPr>
          <p:cNvPr id="17" name="直线连接符 16">
            <a:extLst>
              <a:ext uri="{FF2B5EF4-FFF2-40B4-BE49-F238E27FC236}">
                <a16:creationId xmlns:a16="http://schemas.microsoft.com/office/drawing/2014/main" id="{7B96A73F-2E00-034A-B68F-A536BA6A966D}"/>
              </a:ext>
            </a:extLst>
          </p:cNvPr>
          <p:cNvCxnSpPr>
            <a:cxnSpLocks/>
            <a:stCxn id="6" idx="3"/>
            <a:endCxn id="15" idx="0"/>
          </p:cNvCxnSpPr>
          <p:nvPr/>
        </p:nvCxnSpPr>
        <p:spPr>
          <a:xfrm flipH="1">
            <a:off x="3378167" y="3614660"/>
            <a:ext cx="518314" cy="6864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线连接符 17">
            <a:extLst>
              <a:ext uri="{FF2B5EF4-FFF2-40B4-BE49-F238E27FC236}">
                <a16:creationId xmlns:a16="http://schemas.microsoft.com/office/drawing/2014/main" id="{6A8ADE49-ACDB-7F41-B694-E227956BF576}"/>
              </a:ext>
            </a:extLst>
          </p:cNvPr>
          <p:cNvCxnSpPr>
            <a:cxnSpLocks/>
            <a:stCxn id="6" idx="5"/>
            <a:endCxn id="20" idx="0"/>
          </p:cNvCxnSpPr>
          <p:nvPr/>
        </p:nvCxnSpPr>
        <p:spPr>
          <a:xfrm>
            <a:off x="4405597" y="3614660"/>
            <a:ext cx="487053" cy="7004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文本框 18">
            <a:extLst>
              <a:ext uri="{FF2B5EF4-FFF2-40B4-BE49-F238E27FC236}">
                <a16:creationId xmlns:a16="http://schemas.microsoft.com/office/drawing/2014/main" id="{E6AD0ADA-73D8-3A40-BDE9-6DA71AA078A7}"/>
              </a:ext>
            </a:extLst>
          </p:cNvPr>
          <p:cNvSpPr txBox="1"/>
          <p:nvPr/>
        </p:nvSpPr>
        <p:spPr>
          <a:xfrm>
            <a:off x="4628695" y="4521211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5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20" name="连接器 19">
            <a:extLst>
              <a:ext uri="{FF2B5EF4-FFF2-40B4-BE49-F238E27FC236}">
                <a16:creationId xmlns:a16="http://schemas.microsoft.com/office/drawing/2014/main" id="{796E0ABE-9656-5E44-88F4-0C96F5565782}"/>
              </a:ext>
            </a:extLst>
          </p:cNvPr>
          <p:cNvSpPr/>
          <p:nvPr/>
        </p:nvSpPr>
        <p:spPr>
          <a:xfrm>
            <a:off x="4532650" y="4315100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cxnSp>
        <p:nvCxnSpPr>
          <p:cNvPr id="26" name="直线连接符 25">
            <a:extLst>
              <a:ext uri="{FF2B5EF4-FFF2-40B4-BE49-F238E27FC236}">
                <a16:creationId xmlns:a16="http://schemas.microsoft.com/office/drawing/2014/main" id="{D2200410-7084-B84C-B43A-10768A726868}"/>
              </a:ext>
            </a:extLst>
          </p:cNvPr>
          <p:cNvCxnSpPr>
            <a:cxnSpLocks/>
          </p:cNvCxnSpPr>
          <p:nvPr/>
        </p:nvCxnSpPr>
        <p:spPr>
          <a:xfrm flipH="1">
            <a:off x="6161215" y="3593891"/>
            <a:ext cx="518314" cy="6864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线连接符 26">
            <a:extLst>
              <a:ext uri="{FF2B5EF4-FFF2-40B4-BE49-F238E27FC236}">
                <a16:creationId xmlns:a16="http://schemas.microsoft.com/office/drawing/2014/main" id="{90EB5268-2387-3E44-B317-22004468DA97}"/>
              </a:ext>
            </a:extLst>
          </p:cNvPr>
          <p:cNvCxnSpPr>
            <a:cxnSpLocks/>
          </p:cNvCxnSpPr>
          <p:nvPr/>
        </p:nvCxnSpPr>
        <p:spPr>
          <a:xfrm>
            <a:off x="7231788" y="3609324"/>
            <a:ext cx="487053" cy="7004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连接器 28">
            <a:extLst>
              <a:ext uri="{FF2B5EF4-FFF2-40B4-BE49-F238E27FC236}">
                <a16:creationId xmlns:a16="http://schemas.microsoft.com/office/drawing/2014/main" id="{7A129192-3976-234B-93C0-A014D5156287}"/>
              </a:ext>
            </a:extLst>
          </p:cNvPr>
          <p:cNvSpPr/>
          <p:nvPr/>
        </p:nvSpPr>
        <p:spPr>
          <a:xfrm>
            <a:off x="5835929" y="4301662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30" name="文本框 29">
            <a:extLst>
              <a:ext uri="{FF2B5EF4-FFF2-40B4-BE49-F238E27FC236}">
                <a16:creationId xmlns:a16="http://schemas.microsoft.com/office/drawing/2014/main" id="{25F3FFCC-253A-724F-BE9D-421D555AD875}"/>
              </a:ext>
            </a:extLst>
          </p:cNvPr>
          <p:cNvSpPr txBox="1"/>
          <p:nvPr/>
        </p:nvSpPr>
        <p:spPr>
          <a:xfrm>
            <a:off x="5866927" y="4521761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6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31" name="文本框 30">
            <a:extLst>
              <a:ext uri="{FF2B5EF4-FFF2-40B4-BE49-F238E27FC236}">
                <a16:creationId xmlns:a16="http://schemas.microsoft.com/office/drawing/2014/main" id="{E3787974-1D5E-ED45-87DB-41901301C4E5}"/>
              </a:ext>
            </a:extLst>
          </p:cNvPr>
          <p:cNvSpPr txBox="1"/>
          <p:nvPr/>
        </p:nvSpPr>
        <p:spPr>
          <a:xfrm>
            <a:off x="7446457" y="4521762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7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32" name="连接器 31">
            <a:extLst>
              <a:ext uri="{FF2B5EF4-FFF2-40B4-BE49-F238E27FC236}">
                <a16:creationId xmlns:a16="http://schemas.microsoft.com/office/drawing/2014/main" id="{1660F9A6-F446-7747-8E7A-0FF1C6245CAA}"/>
              </a:ext>
            </a:extLst>
          </p:cNvPr>
          <p:cNvSpPr/>
          <p:nvPr/>
        </p:nvSpPr>
        <p:spPr>
          <a:xfrm>
            <a:off x="7350412" y="431565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4469445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449</TotalTime>
  <Words>14</Words>
  <Application>Microsoft Macintosh PowerPoint</Application>
  <PresentationFormat>宽屏</PresentationFormat>
  <Paragraphs>7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主题​​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Lu xugang</dc:creator>
  <cp:lastModifiedBy>Lu xugang</cp:lastModifiedBy>
  <cp:revision>9</cp:revision>
  <dcterms:created xsi:type="dcterms:W3CDTF">2019-04-22T04:51:48Z</dcterms:created>
  <dcterms:modified xsi:type="dcterms:W3CDTF">2020-04-08T01:19:43Z</dcterms:modified>
</cp:coreProperties>
</file>